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8" Type="http://schemas.openxmlformats.org/officeDocument/2006/relationships/slide" Target="slides/slide3.xml"/><Relationship Id="rId18" Type="http://schemas.openxmlformats.org/officeDocument/2006/relationships/customXml" Target="../customXml/item1.xml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17" Type="http://schemas.openxmlformats.org/officeDocument/2006/relationships/font" Target="fonts/Oswald-bold.fntdata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16" Type="http://schemas.openxmlformats.org/officeDocument/2006/relationships/font" Target="fonts/Oswald-regular.fntdata"/><Relationship Id="rId20" Type="http://schemas.openxmlformats.org/officeDocument/2006/relationships/customXml" Target="../customXml/item3.xml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5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customXml" Target="../customXml/item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b46d5f84b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b46d5f84b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b46d5f84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b46d5f84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b46d5f84b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b46d5f84b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b46d5f84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b46d5f84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b46d5f84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b46d5f84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b46d5f84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b46d5f84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b46d5f84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b46d5f84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262372a6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262372a6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900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Электронные ресурсы для разработки приложений</a:t>
            </a:r>
            <a:endParaRPr b="1" sz="6700">
              <a:solidFill>
                <a:schemeClr val="accent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Шумилов Ю.А. Группа 202/1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75" y="714613"/>
            <a:ext cx="4229650" cy="17470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5002450" y="714625"/>
            <a:ext cx="3591900" cy="3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 Colab — </a:t>
            </a:r>
            <a:r>
              <a:rPr lang="ru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 бесплатный облачный сервис на основе Jupyter Notebook и он предоставляет всё необходимое для машинного обучения прямо в браузере. Даёт бесплатный доступ к быстрым GPU и TPU</a:t>
            </a:r>
            <a:endParaRPr sz="2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363" y="152400"/>
            <a:ext cx="758327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9900"/>
                </a:solidFill>
              </a:rPr>
              <a:t>AWS Cloud9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11700" y="1060200"/>
            <a:ext cx="83556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127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Облачная IDE для создания, запуска и отладки кода</a:t>
            </a:r>
            <a:endParaRPr b="1" sz="17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5238" y="1632600"/>
            <a:ext cx="6293537" cy="335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9400" y="141900"/>
            <a:ext cx="6405200" cy="452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9900"/>
                </a:solidFill>
              </a:rPr>
              <a:t>Пример удобного использования контроля версий</a:t>
            </a:r>
            <a:endParaRPr>
              <a:solidFill>
                <a:srgbClr val="FF9900"/>
              </a:solidFill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863" y="1128150"/>
            <a:ext cx="510028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1225"/>
            <a:ext cx="1567974" cy="117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/>
        </p:nvSpPr>
        <p:spPr>
          <a:xfrm>
            <a:off x="2792200" y="401225"/>
            <a:ext cx="42303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FIGMA</a:t>
            </a:r>
            <a:endParaRPr sz="4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377900" y="1910450"/>
            <a:ext cx="7830900" cy="22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50">
                <a:solidFill>
                  <a:srgbClr val="EFEF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ru" sz="2450">
                <a:solidFill>
                  <a:srgbClr val="EFEFE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Кросс-платформенный онлайн-сервис для дизайнеров интерфейсов и веб-разработчиков. Разработка интерфейсов происходит в онлайн-приложении</a:t>
            </a:r>
            <a:endParaRPr sz="2500">
              <a:solidFill>
                <a:srgbClr val="EFEFE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50" y="524875"/>
            <a:ext cx="8801500" cy="409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B93EE93214F4948915A7813CDB40096" ma:contentTypeVersion="2" ma:contentTypeDescription="Создание документа." ma:contentTypeScope="" ma:versionID="99767cafb47e6931f506d0a901daeed7">
  <xsd:schema xmlns:xsd="http://www.w3.org/2001/XMLSchema" xmlns:xs="http://www.w3.org/2001/XMLSchema" xmlns:p="http://schemas.microsoft.com/office/2006/metadata/properties" xmlns:ns2="b44b0831-92c2-4218-a4e1-1824a47fab86" targetNamespace="http://schemas.microsoft.com/office/2006/metadata/properties" ma:root="true" ma:fieldsID="77c8b951dc16f24fd5629264c77af861" ns2:_="">
    <xsd:import namespace="b44b0831-92c2-4218-a4e1-1824a47fab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4b0831-92c2-4218-a4e1-1824a47fab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2588B9F-FF05-4558-8A34-05A7B235E558}"/>
</file>

<file path=customXml/itemProps2.xml><?xml version="1.0" encoding="utf-8"?>
<ds:datastoreItem xmlns:ds="http://schemas.openxmlformats.org/officeDocument/2006/customXml" ds:itemID="{AC9D30F2-D5EB-4E04-9923-08340D7E44AD}"/>
</file>

<file path=customXml/itemProps3.xml><?xml version="1.0" encoding="utf-8"?>
<ds:datastoreItem xmlns:ds="http://schemas.openxmlformats.org/officeDocument/2006/customXml" ds:itemID="{61FCDAE5-C831-4194-AEAD-1E599B003705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0x010100FB93EE93214F4948915A7813CDB40096</vt:lpwstr>
  </property>
</Properties>
</file>